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Helicopter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44902" y="5921007"/>
            <a:ext cx="7585660" cy="742279"/>
          </a:xfrm>
        </p:spPr>
        <p:txBody>
          <a:bodyPr/>
          <a:lstStyle/>
          <a:p>
            <a:r>
              <a:rPr lang="en-US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Tom Dale</a:t>
            </a:r>
            <a:r>
              <a:rPr lang="en-US" cap="non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  Davis </a:t>
            </a:r>
            <a:r>
              <a:rPr lang="en-US" cap="none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Mariotti</a:t>
            </a:r>
            <a:r>
              <a:rPr lang="en-US" cap="non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cap="none" dirty="0" smtClean="0">
                <a:latin typeface="Arial" panose="020B0604020202020204" pitchFamily="34" charset="0"/>
                <a:cs typeface="Arial" panose="020B0604020202020204" pitchFamily="34" charset="0"/>
              </a:rPr>
              <a:t>  Andrew Peacock</a:t>
            </a:r>
            <a:endParaRPr lang="en-US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70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Helicopter Game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496292"/>
            <a:ext cx="10178322" cy="3593591"/>
          </a:xfrm>
        </p:spPr>
        <p:txBody>
          <a:bodyPr/>
          <a:lstStyle/>
          <a:p>
            <a:r>
              <a:rPr lang="en-US" dirty="0" smtClean="0"/>
              <a:t>Using VHDL and the NEXYS 4 DDR we wanted to make a functioning helicopter game</a:t>
            </a:r>
          </a:p>
          <a:p>
            <a:r>
              <a:rPr lang="en-US" dirty="0" smtClean="0"/>
              <a:t>Rules:</a:t>
            </a:r>
          </a:p>
          <a:p>
            <a:pPr lvl="1"/>
            <a:r>
              <a:rPr lang="en-US" dirty="0" smtClean="0"/>
              <a:t>Press button to fly up</a:t>
            </a:r>
          </a:p>
          <a:p>
            <a:pPr lvl="1"/>
            <a:r>
              <a:rPr lang="en-US" dirty="0" smtClean="0"/>
              <a:t>Don’t crash into walls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" t="1" b="86"/>
          <a:stretch/>
        </p:blipFill>
        <p:spPr>
          <a:xfrm>
            <a:off x="5519650" y="2542366"/>
            <a:ext cx="4713317" cy="358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43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35935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1: </a:t>
            </a:r>
            <a:r>
              <a:rPr lang="en-US" dirty="0" smtClean="0"/>
              <a:t>Make helicopter </a:t>
            </a:r>
            <a:r>
              <a:rPr lang="en-US" dirty="0"/>
              <a:t>on screen</a:t>
            </a:r>
          </a:p>
          <a:p>
            <a:r>
              <a:rPr lang="en-US" dirty="0"/>
              <a:t>2: </a:t>
            </a:r>
            <a:r>
              <a:rPr lang="en-US" dirty="0"/>
              <a:t>M</a:t>
            </a:r>
            <a:r>
              <a:rPr lang="en-US" dirty="0" smtClean="0"/>
              <a:t>ake </a:t>
            </a:r>
            <a:r>
              <a:rPr lang="en-US" dirty="0" err="1" smtClean="0"/>
              <a:t>heli</a:t>
            </a:r>
            <a:r>
              <a:rPr lang="en-US" dirty="0" smtClean="0"/>
              <a:t> go </a:t>
            </a:r>
            <a:r>
              <a:rPr lang="en-US" dirty="0"/>
              <a:t>up and down with button click</a:t>
            </a:r>
          </a:p>
          <a:p>
            <a:r>
              <a:rPr lang="en-US" dirty="0"/>
              <a:t>3: </a:t>
            </a:r>
            <a:r>
              <a:rPr lang="en-US" dirty="0" smtClean="0"/>
              <a:t>Create </a:t>
            </a:r>
            <a:r>
              <a:rPr lang="en-US" dirty="0"/>
              <a:t>simulated </a:t>
            </a:r>
            <a:r>
              <a:rPr lang="en-US" dirty="0" smtClean="0"/>
              <a:t>gravity</a:t>
            </a:r>
            <a:endParaRPr lang="en-US" dirty="0"/>
          </a:p>
          <a:p>
            <a:r>
              <a:rPr lang="en-US" dirty="0"/>
              <a:t>4</a:t>
            </a:r>
            <a:r>
              <a:rPr lang="en-US" dirty="0" smtClean="0"/>
              <a:t>: Add </a:t>
            </a:r>
            <a:r>
              <a:rPr lang="en-US" dirty="0"/>
              <a:t>simple scrolling </a:t>
            </a:r>
            <a:r>
              <a:rPr lang="en-US" dirty="0" smtClean="0"/>
              <a:t>walls</a:t>
            </a:r>
          </a:p>
          <a:p>
            <a:r>
              <a:rPr lang="en-US" dirty="0" smtClean="0"/>
              <a:t>5: Create pause button.</a:t>
            </a:r>
            <a:endParaRPr lang="en-US" dirty="0"/>
          </a:p>
          <a:p>
            <a:r>
              <a:rPr lang="en-US" dirty="0"/>
              <a:t>5</a:t>
            </a:r>
            <a:r>
              <a:rPr lang="en-US" dirty="0" smtClean="0"/>
              <a:t>: </a:t>
            </a:r>
            <a:r>
              <a:rPr lang="en-US" dirty="0"/>
              <a:t>I</a:t>
            </a:r>
            <a:r>
              <a:rPr lang="en-US" dirty="0" smtClean="0"/>
              <a:t>mplement </a:t>
            </a:r>
            <a:r>
              <a:rPr lang="en-US" dirty="0"/>
              <a:t>collisions between helicopter and </a:t>
            </a:r>
            <a:r>
              <a:rPr lang="en-US" dirty="0" smtClean="0"/>
              <a:t>walls</a:t>
            </a:r>
            <a:endParaRPr lang="en-US" dirty="0"/>
          </a:p>
          <a:p>
            <a:r>
              <a:rPr lang="en-US" dirty="0" smtClean="0"/>
              <a:t>6: Create </a:t>
            </a:r>
            <a:r>
              <a:rPr lang="en-US" dirty="0"/>
              <a:t>randomized wall </a:t>
            </a:r>
            <a:r>
              <a:rPr lang="en-US" dirty="0" smtClean="0"/>
              <a:t>patterns</a:t>
            </a:r>
            <a:endParaRPr lang="en-US" dirty="0"/>
          </a:p>
          <a:p>
            <a:r>
              <a:rPr lang="en-US" dirty="0" smtClean="0"/>
              <a:t>7: Add score counter</a:t>
            </a:r>
            <a:endParaRPr lang="en-US" dirty="0"/>
          </a:p>
          <a:p>
            <a:r>
              <a:rPr lang="en-US" dirty="0"/>
              <a:t>8: </a:t>
            </a:r>
            <a:r>
              <a:rPr lang="en-US" dirty="0" smtClean="0"/>
              <a:t>Include game </a:t>
            </a:r>
            <a:r>
              <a:rPr lang="en-US" dirty="0"/>
              <a:t>over </a:t>
            </a:r>
            <a:r>
              <a:rPr lang="en-US" dirty="0" smtClean="0"/>
              <a:t>screen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182198" y="1407075"/>
            <a:ext cx="40898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	 "</a:t>
            </a:r>
            <a:r>
              <a:rPr lang="en-US" dirty="0"/>
              <a:t>00</a:t>
            </a:r>
            <a:r>
              <a:rPr lang="en-US" dirty="0">
                <a:solidFill>
                  <a:srgbClr val="FF0000"/>
                </a:solidFill>
              </a:rPr>
              <a:t>1111</a:t>
            </a:r>
            <a:r>
              <a:rPr lang="en-US" dirty="0"/>
              <a:t>000000000000</a:t>
            </a:r>
            <a:r>
              <a:rPr lang="en-US" dirty="0">
                <a:solidFill>
                  <a:srgbClr val="FF0000"/>
                </a:solidFill>
              </a:rPr>
              <a:t>1111</a:t>
            </a:r>
            <a:r>
              <a:rPr lang="en-US" dirty="0"/>
              <a:t>",</a:t>
            </a:r>
          </a:p>
          <a:p>
            <a:r>
              <a:rPr lang="en-US" dirty="0"/>
              <a:t>        "000000</a:t>
            </a:r>
            <a:r>
              <a:rPr lang="en-US" dirty="0">
                <a:solidFill>
                  <a:srgbClr val="FF0000"/>
                </a:solidFill>
              </a:rPr>
              <a:t>1111</a:t>
            </a:r>
            <a:r>
              <a:rPr lang="en-US" dirty="0"/>
              <a:t>00000</a:t>
            </a:r>
            <a:r>
              <a:rPr lang="en-US" dirty="0">
                <a:solidFill>
                  <a:srgbClr val="FF0000"/>
                </a:solidFill>
              </a:rPr>
              <a:t>1111</a:t>
            </a:r>
            <a:r>
              <a:rPr lang="en-US" dirty="0"/>
              <a:t>0000",</a:t>
            </a:r>
          </a:p>
          <a:p>
            <a:r>
              <a:rPr lang="en-US" dirty="0"/>
              <a:t>        "0000000000</a:t>
            </a:r>
            <a:r>
              <a:rPr lang="en-US" dirty="0">
                <a:solidFill>
                  <a:srgbClr val="FF0000"/>
                </a:solidFill>
              </a:rPr>
              <a:t>11111</a:t>
            </a:r>
            <a:r>
              <a:rPr lang="en-US" dirty="0"/>
              <a:t>00000000",</a:t>
            </a:r>
          </a:p>
          <a:p>
            <a:r>
              <a:rPr lang="en-US" dirty="0"/>
              <a:t>        "000000000000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0000000000",</a:t>
            </a:r>
          </a:p>
          <a:p>
            <a:r>
              <a:rPr lang="en-US" dirty="0"/>
              <a:t>        "000000000000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0000000000",</a:t>
            </a:r>
          </a:p>
          <a:p>
            <a:r>
              <a:rPr lang="en-US" dirty="0"/>
              <a:t>        "0000000000</a:t>
            </a:r>
            <a:r>
              <a:rPr lang="en-US" dirty="0">
                <a:solidFill>
                  <a:srgbClr val="FF0000"/>
                </a:solidFill>
              </a:rPr>
              <a:t>11111111</a:t>
            </a:r>
            <a:r>
              <a:rPr lang="en-US" dirty="0"/>
              <a:t>00000",</a:t>
            </a:r>
          </a:p>
          <a:p>
            <a:r>
              <a:rPr lang="en-US" dirty="0"/>
              <a:t>        "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000000</a:t>
            </a:r>
            <a:r>
              <a:rPr lang="en-US" dirty="0">
                <a:solidFill>
                  <a:srgbClr val="FF0000"/>
                </a:solidFill>
              </a:rPr>
              <a:t>11</a:t>
            </a:r>
            <a:r>
              <a:rPr lang="en-US" dirty="0"/>
              <a:t>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</a:t>
            </a:r>
            <a:r>
              <a:rPr lang="en-US" dirty="0">
                <a:solidFill>
                  <a:srgbClr val="FF0000"/>
                </a:solidFill>
              </a:rPr>
              <a:t>11</a:t>
            </a:r>
            <a:r>
              <a:rPr lang="en-US" dirty="0"/>
              <a:t>000",</a:t>
            </a:r>
          </a:p>
          <a:p>
            <a:r>
              <a:rPr lang="en-US" dirty="0"/>
              <a:t>        "0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</a:t>
            </a:r>
            <a:r>
              <a:rPr lang="en-US" dirty="0">
                <a:solidFill>
                  <a:srgbClr val="FF0000"/>
                </a:solidFill>
              </a:rPr>
              <a:t>111111</a:t>
            </a:r>
            <a:r>
              <a:rPr lang="en-US" dirty="0"/>
              <a:t>00</a:t>
            </a:r>
            <a:r>
              <a:rPr lang="en-US" dirty="0">
                <a:solidFill>
                  <a:srgbClr val="FF0000"/>
                </a:solidFill>
              </a:rPr>
              <a:t>111</a:t>
            </a:r>
            <a:r>
              <a:rPr lang="en-US" dirty="0"/>
              <a:t>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</a:t>
            </a:r>
            <a:r>
              <a:rPr lang="en-US" dirty="0">
                <a:solidFill>
                  <a:srgbClr val="FF0000"/>
                </a:solidFill>
              </a:rPr>
              <a:t>11</a:t>
            </a:r>
            <a:r>
              <a:rPr lang="en-US" dirty="0"/>
              <a:t>00",</a:t>
            </a:r>
          </a:p>
          <a:p>
            <a:r>
              <a:rPr lang="en-US" dirty="0"/>
              <a:t>        "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00",</a:t>
            </a:r>
          </a:p>
          <a:p>
            <a:r>
              <a:rPr lang="en-US" dirty="0"/>
              <a:t>        "0000000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</a:t>
            </a:r>
            <a:r>
              <a:rPr lang="en-US" dirty="0">
                <a:solidFill>
                  <a:srgbClr val="FF0000"/>
                </a:solidFill>
              </a:rPr>
              <a:t>111</a:t>
            </a:r>
            <a:r>
              <a:rPr lang="en-US" dirty="0"/>
              <a:t>0</a:t>
            </a:r>
            <a:r>
              <a:rPr lang="en-US" dirty="0">
                <a:solidFill>
                  <a:srgbClr val="FF0000"/>
                </a:solidFill>
              </a:rPr>
              <a:t>1111111</a:t>
            </a:r>
            <a:r>
              <a:rPr lang="en-US" dirty="0"/>
              <a:t>0",</a:t>
            </a:r>
          </a:p>
          <a:p>
            <a:r>
              <a:rPr lang="en-US" dirty="0"/>
              <a:t>        "0000000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0000000000000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0",</a:t>
            </a:r>
          </a:p>
          <a:p>
            <a:r>
              <a:rPr lang="en-US" dirty="0"/>
              <a:t>        "00000000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000000000000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0",</a:t>
            </a:r>
          </a:p>
          <a:p>
            <a:r>
              <a:rPr lang="en-US" dirty="0"/>
              <a:t>        "000000000</a:t>
            </a:r>
            <a:r>
              <a:rPr lang="en-US" dirty="0">
                <a:solidFill>
                  <a:srgbClr val="FF0000"/>
                </a:solidFill>
              </a:rPr>
              <a:t>111111111111</a:t>
            </a:r>
            <a:r>
              <a:rPr lang="en-US" dirty="0"/>
              <a:t>00",</a:t>
            </a:r>
          </a:p>
          <a:p>
            <a:r>
              <a:rPr lang="en-US" dirty="0"/>
              <a:t>        "000000000000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00000",</a:t>
            </a:r>
          </a:p>
          <a:p>
            <a:r>
              <a:rPr lang="en-US" dirty="0"/>
              <a:t>        "000000000000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00000",</a:t>
            </a:r>
          </a:p>
          <a:p>
            <a:r>
              <a:rPr lang="en-US" dirty="0"/>
              <a:t>        "00000000</a:t>
            </a:r>
            <a:r>
              <a:rPr lang="en-US" dirty="0">
                <a:solidFill>
                  <a:srgbClr val="FF0000"/>
                </a:solidFill>
              </a:rPr>
              <a:t>11111111111111</a:t>
            </a:r>
            <a:r>
              <a:rPr lang="en-US" dirty="0"/>
              <a:t>0"</a:t>
            </a:r>
          </a:p>
        </p:txBody>
      </p:sp>
    </p:spTree>
    <p:extLst>
      <p:ext uri="{BB962C8B-B14F-4D97-AF65-F5344CB8AC3E}">
        <p14:creationId xmlns:p14="http://schemas.microsoft.com/office/powerpoint/2010/main" val="1694295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104" y="382385"/>
            <a:ext cx="5185470" cy="6385927"/>
          </a:xfrm>
        </p:spPr>
      </p:pic>
    </p:spTree>
    <p:extLst>
      <p:ext uri="{BB962C8B-B14F-4D97-AF65-F5344CB8AC3E}">
        <p14:creationId xmlns:p14="http://schemas.microsoft.com/office/powerpoint/2010/main" val="601225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2445" y="465513"/>
            <a:ext cx="2056787" cy="1492132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573" y="1535777"/>
            <a:ext cx="6464530" cy="484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73147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21</TotalTime>
  <Words>98</Words>
  <Application>Microsoft Office PowerPoint</Application>
  <PresentationFormat>Widescreen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Impact</vt:lpstr>
      <vt:lpstr>Badge</vt:lpstr>
      <vt:lpstr>Helicopter</vt:lpstr>
      <vt:lpstr>Helicopter Game basics</vt:lpstr>
      <vt:lpstr>Goals</vt:lpstr>
      <vt:lpstr>Logic</vt:lpstr>
      <vt:lpstr>demo</vt:lpstr>
    </vt:vector>
  </TitlesOfParts>
  <Company>Whitworth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Helicopter</dc:title>
  <dc:creator>Windows User</dc:creator>
  <cp:lastModifiedBy>Windows User</cp:lastModifiedBy>
  <cp:revision>3</cp:revision>
  <dcterms:created xsi:type="dcterms:W3CDTF">2017-12-12T16:37:11Z</dcterms:created>
  <dcterms:modified xsi:type="dcterms:W3CDTF">2017-12-12T16:58:20Z</dcterms:modified>
</cp:coreProperties>
</file>

<file path=docProps/thumbnail.jpeg>
</file>